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72" r:id="rId3"/>
    <p:sldId id="258" r:id="rId4"/>
    <p:sldId id="260" r:id="rId5"/>
    <p:sldId id="262" r:id="rId6"/>
    <p:sldId id="263" r:id="rId7"/>
    <p:sldId id="264" r:id="rId8"/>
    <p:sldId id="268" r:id="rId9"/>
    <p:sldId id="269" r:id="rId10"/>
    <p:sldId id="270" r:id="rId11"/>
    <p:sldId id="266" r:id="rId12"/>
    <p:sldId id="265" r:id="rId13"/>
    <p:sldId id="267" r:id="rId14"/>
    <p:sldId id="271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DFFF"/>
    <a:srgbClr val="FFFF00"/>
    <a:srgbClr val="33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2208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06.12.2016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06.12.2016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06.12.2016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06.12.2016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06.12.2016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06.12.2016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06.12.2016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06.12.2016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06.12.2016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06.12.2016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06.12.2016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653380" y="262741"/>
            <a:ext cx="8239099" cy="633251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21200" y="6619885"/>
            <a:ext cx="1095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Picture 2" descr="http://img-fotki.yandex.ru/get/6709/16969765.141/0_74c93_8f7b4ea4_M.png"/>
          <p:cNvPicPr>
            <a:picLocks noChangeAspect="1" noChangeArrowheads="1"/>
          </p:cNvPicPr>
          <p:nvPr userDrawn="1"/>
        </p:nvPicPr>
        <p:blipFill>
          <a:blip r:embed="rId14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308304" y="213247"/>
            <a:ext cx="1656184" cy="1578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img-fotki.yandex.ru/get/47776/200418627.15e/0_16ef75_dbc0722b_orig.png"/>
          <p:cNvPicPr>
            <a:picLocks noChangeAspect="1" noChangeArrowheads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0" y="1360620"/>
            <a:ext cx="1116372" cy="4136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Шестнадцатое сентября.</a:t>
            </a:r>
            <a:br>
              <a:rPr lang="ru-RU" dirty="0" smtClean="0"/>
            </a:br>
            <a:r>
              <a:rPr lang="ru-RU" dirty="0" smtClean="0"/>
              <a:t>Классная работа.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836712"/>
            <a:ext cx="7571184" cy="547260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ТЕКСТ 3.</a:t>
            </a:r>
          </a:p>
          <a:p>
            <a:pPr>
              <a:buNone/>
            </a:pPr>
            <a:r>
              <a:rPr lang="ru-RU" dirty="0" smtClean="0"/>
              <a:t>Монголо-татары были кочевниками. Они перемещались верхом по степям Центральной Азии. Монгольская знать владела огромными табунами лошадей, стадами верблюдов и овец. Пасли эти стада простые кочевники.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836712"/>
            <a:ext cx="7571184" cy="547260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Аркан - верёвка с петлёй на конце.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Кочевники - люди, временно или постоянно ведущие кочевой образ жизни.</a:t>
            </a:r>
            <a:endParaRPr lang="ru-RU" dirty="0"/>
          </a:p>
        </p:txBody>
      </p:sp>
      <p:pic>
        <p:nvPicPr>
          <p:cNvPr id="2050" name="Picture 2" descr="http://alt-forum.narod.ru/arsenal/steel/coldsteel/arkan/arkan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556792"/>
            <a:ext cx="2200275" cy="1295401"/>
          </a:xfrm>
          <a:prstGeom prst="rect">
            <a:avLst/>
          </a:prstGeom>
          <a:noFill/>
        </p:spPr>
      </p:pic>
      <p:pic>
        <p:nvPicPr>
          <p:cNvPr id="2052" name="Picture 4" descr="http://bigpicture.ru/wp-content/uploads/2010/04/8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221088"/>
            <a:ext cx="3128622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836712"/>
            <a:ext cx="7571184" cy="547260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Расставьте предложения в таком порядке, чтобы получился текст (письменно).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А. Да это белка!</a:t>
            </a:r>
          </a:p>
          <a:p>
            <a:r>
              <a:rPr lang="ru-RU" dirty="0" smtClean="0"/>
              <a:t>Б. Вдруг на одном бревне появился рыжий зверек.</a:t>
            </a:r>
          </a:p>
          <a:p>
            <a:r>
              <a:rPr lang="ru-RU" dirty="0" smtClean="0"/>
              <a:t>В. Как она очутилась в городе?</a:t>
            </a:r>
          </a:p>
          <a:p>
            <a:r>
              <a:rPr lang="ru-RU" dirty="0" smtClean="0"/>
              <a:t>Г. В городе Орле рабочие пилили толстые бревна на доски.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836712"/>
            <a:ext cx="7571184" cy="547260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ПРОВЕРЯЕМ!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городе Орле рабочие пилили толстые бревна на доски. </a:t>
            </a:r>
          </a:p>
          <a:p>
            <a:pPr>
              <a:buNone/>
            </a:pPr>
            <a:r>
              <a:rPr lang="ru-RU" dirty="0" smtClean="0"/>
              <a:t>Вдруг на одном бревне появился рыжий зверек.</a:t>
            </a:r>
          </a:p>
          <a:p>
            <a:pPr>
              <a:buNone/>
            </a:pPr>
            <a:r>
              <a:rPr lang="ru-RU" dirty="0" smtClean="0"/>
              <a:t>Да это белка!</a:t>
            </a:r>
          </a:p>
          <a:p>
            <a:pPr>
              <a:buNone/>
            </a:pPr>
            <a:r>
              <a:rPr lang="ru-RU" dirty="0" smtClean="0"/>
              <a:t>Как она очутилась в городе?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Прочитайте, сравните: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1043608" y="1600200"/>
            <a:ext cx="3452192" cy="45651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>
              <a:buNone/>
            </a:pPr>
            <a:r>
              <a:rPr lang="ru-RU" dirty="0" smtClean="0"/>
              <a:t>Чудная картина! Тучи без конца,</a:t>
            </a:r>
          </a:p>
          <a:p>
            <a:pPr lvl="0">
              <a:buNone/>
            </a:pPr>
            <a:r>
              <a:rPr lang="ru-RU" dirty="0" smtClean="0"/>
              <a:t>Дождик так и льется, лужи у крыльца.</a:t>
            </a:r>
          </a:p>
          <a:p>
            <a:pPr lvl="0">
              <a:buNone/>
            </a:pPr>
            <a:r>
              <a:rPr lang="ru-RU" dirty="0" smtClean="0"/>
              <a:t>Чахлая рябина мокнет под окном;</a:t>
            </a:r>
          </a:p>
          <a:p>
            <a:pPr lvl="0">
              <a:buNone/>
            </a:pPr>
            <a:r>
              <a:rPr lang="ru-RU" dirty="0" smtClean="0"/>
              <a:t>Смотрит деревушка сереньким пятном.   (А. Плещеев)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932040" y="1600200"/>
            <a:ext cx="3754760" cy="45651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Унылая пора! Очей очарованье,</a:t>
            </a:r>
          </a:p>
          <a:p>
            <a:pPr lvl="0">
              <a:buNone/>
            </a:pPr>
            <a:r>
              <a:rPr lang="ru-RU" dirty="0" smtClean="0"/>
              <a:t>Приятна мне твоя прощальная краса,</a:t>
            </a:r>
          </a:p>
          <a:p>
            <a:pPr lvl="0">
              <a:buNone/>
            </a:pPr>
            <a:r>
              <a:rPr lang="ru-RU" dirty="0" smtClean="0"/>
              <a:t>Люблю я пышное природы увяданье,</a:t>
            </a:r>
          </a:p>
          <a:p>
            <a:pPr lvl="0">
              <a:buNone/>
            </a:pPr>
            <a:r>
              <a:rPr lang="ru-RU" dirty="0" smtClean="0"/>
              <a:t>В багрец и золото одетые леса.   (А.С.Пушкин)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600" b="1" dirty="0" smtClean="0"/>
              <a:t>Оцените свою работу на уроке</a:t>
            </a:r>
            <a:endParaRPr lang="ru-RU" sz="4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ПРОВЕРЯЕМ!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600200"/>
            <a:ext cx="7543824" cy="4525963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Фонетика, транскрипция, дифтонг, монолог, диалог, графика, орфоэпия.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Это слово обозначает «ткань, единство».</a:t>
            </a:r>
          </a:p>
          <a:p>
            <a:pPr>
              <a:buNone/>
            </a:pPr>
            <a:r>
              <a:rPr lang="ru-RU" dirty="0" smtClean="0"/>
              <a:t>Оно пришло к нам из немецкого языка, а изначально было латинским.</a:t>
            </a:r>
          </a:p>
          <a:p>
            <a:pPr>
              <a:buNone/>
            </a:pPr>
            <a:r>
              <a:rPr lang="ru-RU" dirty="0" smtClean="0"/>
              <a:t>Что это?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Это слово обозначает группу предложений, объединенных в целое.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r>
              <a:rPr lang="ru-RU" dirty="0" smtClean="0"/>
              <a:t>Шестнадцатое сентября.</a:t>
            </a:r>
            <a:br>
              <a:rPr lang="ru-RU" dirty="0" smtClean="0"/>
            </a:br>
            <a:r>
              <a:rPr lang="ru-RU" dirty="0" smtClean="0"/>
              <a:t>Классная работа.</a:t>
            </a:r>
            <a:br>
              <a:rPr lang="ru-RU" dirty="0" smtClean="0"/>
            </a:br>
            <a:r>
              <a:rPr lang="ru-RU" dirty="0" smtClean="0"/>
              <a:t>Текст.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Сравните: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59632" y="1600200"/>
            <a:ext cx="3236168" cy="4525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1. Красив и печален русский лес в ранние осенние дни. Чистым белым снегом покрылась земля. Далеко видны во ржи </a:t>
            </a:r>
            <a:r>
              <a:rPr lang="ru-RU" dirty="0" err="1" smtClean="0"/>
              <a:t>голубые</a:t>
            </a:r>
            <a:r>
              <a:rPr lang="ru-RU" dirty="0" smtClean="0"/>
              <a:t> и синие цветы васильков. Еще цветут поздние осенние цветы.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2. Красив и печален русский лес в ранние осенние дни. Медленно кружатся в воздухе, падают и падают с берез легкие, невесомые желтые листья. От дерева к дереву протянулись тонкие серебристые нити легкой паутины. Еще цветут поздние осенние цветы.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836712"/>
            <a:ext cx="7571184" cy="547260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Я люблю свою лошадку. Причешу ей шерстку гладко. Конь бьется, вырваться хочет, но парень схитрил – привязал конец аркана к дереву и стал сматывать веревку. Монголо-татары были кочевниками. Они перемещались верхом по степям Центральной Азии. Мотает, мотает все короче и короче, конь совсем из сил выбился. Гребешком приглажу хвостик и верхом поеду в гости. А конь этот оказался не простым. Монгольская знать владела огромными табунами лошадей, стадами верблюдов и овец. Пасли эти стада простые кочевники. Да и парень тоже не промах – еще крепче веревку натянул.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836712"/>
            <a:ext cx="7571184" cy="547260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ТЕКСТ 1.</a:t>
            </a:r>
          </a:p>
          <a:p>
            <a:pPr>
              <a:buNone/>
            </a:pPr>
            <a:r>
              <a:rPr lang="ru-RU" dirty="0" smtClean="0"/>
              <a:t>Я люблю свою лошадку. </a:t>
            </a:r>
          </a:p>
          <a:p>
            <a:pPr>
              <a:buNone/>
            </a:pPr>
            <a:r>
              <a:rPr lang="ru-RU" dirty="0" smtClean="0"/>
              <a:t>Причешу ей шерстку гладко. </a:t>
            </a:r>
          </a:p>
          <a:p>
            <a:pPr>
              <a:buNone/>
            </a:pPr>
            <a:r>
              <a:rPr lang="ru-RU" dirty="0" smtClean="0"/>
              <a:t>Гребешком приглажу хвостик </a:t>
            </a:r>
          </a:p>
          <a:p>
            <a:pPr>
              <a:buNone/>
            </a:pPr>
            <a:r>
              <a:rPr lang="ru-RU" dirty="0" smtClean="0"/>
              <a:t>И верхом поеду в гости.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836712"/>
            <a:ext cx="7571184" cy="547260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ТЕКСТ 2.</a:t>
            </a:r>
          </a:p>
          <a:p>
            <a:pPr>
              <a:buNone/>
            </a:pPr>
            <a:r>
              <a:rPr lang="ru-RU" dirty="0" smtClean="0"/>
              <a:t>Конь бьется, вырваться хочет, но парень схитрил – привязал конец аркана к дереву и стал сматывать веревку. Мотает, мотает все короче и короче, конь совсем из сил выбился. А конь этот оказался не простым. Да и парень тоже не промах – еще крепче веревку натянул.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30A0"/>
      </a:hlink>
      <a:folHlink>
        <a:srgbClr val="7030A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519</Words>
  <Application>Microsoft Office PowerPoint</Application>
  <PresentationFormat>Экран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1_Тема Office</vt:lpstr>
      <vt:lpstr>Шестнадцатое сентября. Классная работа.</vt:lpstr>
      <vt:lpstr>ПРОВЕРЯЕМ!</vt:lpstr>
      <vt:lpstr>Слайд 3</vt:lpstr>
      <vt:lpstr>Слайд 4</vt:lpstr>
      <vt:lpstr>Шестнадцатое сентября. Классная работа. Текст.</vt:lpstr>
      <vt:lpstr>2. Сравните: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Прочитайте, сравните: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Шаблон Фокиной Л. П.</dc:creator>
  <cp:lastModifiedBy>Лариса Горланова</cp:lastModifiedBy>
  <cp:revision>34</cp:revision>
  <dcterms:created xsi:type="dcterms:W3CDTF">2014-07-06T18:18:01Z</dcterms:created>
  <dcterms:modified xsi:type="dcterms:W3CDTF">2016-12-06T18:28:05Z</dcterms:modified>
</cp:coreProperties>
</file>